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5"/>
  </p:notesMasterIdLst>
  <p:handoutMasterIdLst>
    <p:handoutMasterId r:id="rId36"/>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561" r:id="rId30"/>
    <p:sldId id="541" r:id="rId31"/>
    <p:sldId id="577" r:id="rId32"/>
    <p:sldId id="492" r:id="rId33"/>
    <p:sldId id="576" r:id="rId34"/>
  </p:sldIdLst>
  <p:sldSz cx="12192000" cy="6858000"/>
  <p:notesSz cx="9144000" cy="6858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Trebuchet MS" panose="020B0703020202090204" pitchFamily="34" charset="0"/>
      <p:regular r:id="rId45"/>
      <p:bold r:id="rId46"/>
      <p:italic r:id="rId47"/>
      <p:boldItalic r:id="rId48"/>
    </p:embeddedFont>
    <p:embeddedFont>
      <p:font typeface="Tw Cen MT" panose="020B0602020104020603" pitchFamily="34" charset="77"/>
      <p:regular r:id="rId49"/>
      <p:bold r:id="rId50"/>
      <p:italic r:id="rId51"/>
      <p:boldItalic r:id="rId52"/>
    </p:embeddedFont>
    <p:embeddedFont>
      <p:font typeface="Tw Cen MT Condensed" panose="020B0606020104020203" pitchFamily="34" charset="77"/>
      <p:regular r:id="rId53"/>
      <p:bold r:id="rId54"/>
    </p:embeddedFont>
    <p:embeddedFont>
      <p:font typeface="Verdana" panose="020B0604030504040204" pitchFamily="34" charset="0"/>
      <p:regular r:id="rId55"/>
      <p:bold r:id="rId56"/>
      <p:italic r:id="rId57"/>
      <p:boldItalic r:id="rId58"/>
    </p:embeddedFont>
    <p:embeddedFont>
      <p:font typeface="Wingdings 3" pitchFamily="2" charset="2"/>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13"/>
    <p:restoredTop sz="77551" autoAdjust="0"/>
  </p:normalViewPr>
  <p:slideViewPr>
    <p:cSldViewPr snapToGrid="0" snapToObjects="1">
      <p:cViewPr varScale="1">
        <p:scale>
          <a:sx n="98" d="100"/>
          <a:sy n="98" d="100"/>
        </p:scale>
        <p:origin x="2128"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Hello everyone I am Amrom Obstfeld and welcome to the transform section of the R/MED workshop</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err="1"/>
              <a:t>Amrom</a:t>
            </a:r>
            <a:r>
              <a:rPr lang="en-US" sz="3200" dirty="0"/>
              <a:t> Obstfeld</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606713"/>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8374"/>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dirty="0" err="1">
                <a:solidFill>
                  <a:srgbClr val="0070C0"/>
                </a:solidFill>
                <a:latin typeface="Consolas" panose="020B0609020204030204" pitchFamily="49" charset="0"/>
                <a:ea typeface="Monaco" charset="0"/>
                <a:cs typeface="Consolas" panose="020B0609020204030204" pitchFamily="49" charset="0"/>
              </a:rPr>
              <a:t>Transform.Rmd</a:t>
            </a:r>
            <a:r>
              <a:rPr lang="en-US" sz="4400" dirty="0"/>
              <a:t> and work through the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684117"/>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684117"/>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5" y="3068855"/>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pic>
        <p:nvPicPr>
          <p:cNvPr id="5" name="Picture 4">
            <a:extLst>
              <a:ext uri="{FF2B5EF4-FFF2-40B4-BE49-F238E27FC236}">
                <a16:creationId xmlns:a16="http://schemas.microsoft.com/office/drawing/2014/main" id="{BF7AA2D4-7999-7548-BB2A-A34A88A90560}"/>
              </a:ext>
            </a:extLst>
          </p:cNvPr>
          <p:cNvPicPr>
            <a:picLocks noChangeAspect="1"/>
          </p:cNvPicPr>
          <p:nvPr/>
        </p:nvPicPr>
        <p:blipFill>
          <a:blip r:embed="rId4"/>
          <a:stretch>
            <a:fillRect/>
          </a:stretch>
        </p:blipFill>
        <p:spPr>
          <a:xfrm>
            <a:off x="300652" y="5552098"/>
            <a:ext cx="3414711" cy="689291"/>
          </a:xfrm>
          <a:prstGeom prst="rect">
            <a:avLst/>
          </a:prstGeom>
        </p:spPr>
      </p:pic>
      <p:grpSp>
        <p:nvGrpSpPr>
          <p:cNvPr id="23" name="Group 22">
            <a:extLst>
              <a:ext uri="{FF2B5EF4-FFF2-40B4-BE49-F238E27FC236}">
                <a16:creationId xmlns:a16="http://schemas.microsoft.com/office/drawing/2014/main" id="{083CA39A-79FA-4C45-AC13-9FB81CC49D08}"/>
              </a:ext>
            </a:extLst>
          </p:cNvPr>
          <p:cNvGrpSpPr/>
          <p:nvPr/>
        </p:nvGrpSpPr>
        <p:grpSpPr>
          <a:xfrm>
            <a:off x="219420" y="4172724"/>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5"/>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5"/>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5" y="30688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544608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5" y="4367455"/>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3" name="Picture 2">
            <a:extLst>
              <a:ext uri="{FF2B5EF4-FFF2-40B4-BE49-F238E27FC236}">
                <a16:creationId xmlns:a16="http://schemas.microsoft.com/office/drawing/2014/main" id="{EDF19919-EBF9-074A-9B39-DE7801B3D5FA}"/>
              </a:ext>
            </a:extLst>
          </p:cNvPr>
          <p:cNvPicPr>
            <a:picLocks noChangeAspect="1"/>
          </p:cNvPicPr>
          <p:nvPr/>
        </p:nvPicPr>
        <p:blipFill rotWithShape="1">
          <a:blip r:embed="rId3"/>
          <a:srcRect r="54023"/>
          <a:stretch/>
        </p:blipFill>
        <p:spPr>
          <a:xfrm>
            <a:off x="6303889" y="2088571"/>
            <a:ext cx="2341480" cy="1409700"/>
          </a:xfrm>
          <a:prstGeom prst="rect">
            <a:avLst/>
          </a:prstGeom>
        </p:spPr>
      </p:pic>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4"/>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5"/>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6"/>
          <a:stretch>
            <a:fillRect/>
          </a:stretch>
        </p:blipFill>
        <p:spPr>
          <a:xfrm>
            <a:off x="6303889" y="3533586"/>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7"/>
          <a:stretch>
            <a:fillRect/>
          </a:stretch>
        </p:blipFill>
        <p:spPr>
          <a:xfrm>
            <a:off x="8107077" y="471573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1" name="Rectangle 10">
            <a:extLst>
              <a:ext uri="{FF2B5EF4-FFF2-40B4-BE49-F238E27FC236}">
                <a16:creationId xmlns:a16="http://schemas.microsoft.com/office/drawing/2014/main" id="{F03CE2ED-80A5-794D-B6F4-C2901772EA42}"/>
              </a:ext>
            </a:extLst>
          </p:cNvPr>
          <p:cNvSpPr/>
          <p:nvPr/>
        </p:nvSpPr>
        <p:spPr>
          <a:xfrm>
            <a:off x="9275689" y="2147090"/>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
        <p:nvSpPr>
          <p:cNvPr id="12" name="Rectangle 11">
            <a:extLst>
              <a:ext uri="{FF2B5EF4-FFF2-40B4-BE49-F238E27FC236}">
                <a16:creationId xmlns:a16="http://schemas.microsoft.com/office/drawing/2014/main" id="{1F0D84D7-96D9-FA4F-B3AB-7B4DE9DC82BF}"/>
              </a:ext>
            </a:extLst>
          </p:cNvPr>
          <p:cNvSpPr/>
          <p:nvPr/>
        </p:nvSpPr>
        <p:spPr>
          <a:xfrm>
            <a:off x="9275689" y="3533586"/>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75688" y="471573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12725</TotalTime>
  <Words>2839</Words>
  <Application>Microsoft Macintosh PowerPoint</Application>
  <PresentationFormat>Widescreen</PresentationFormat>
  <Paragraphs>395</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Trebuchet MS</vt:lpstr>
      <vt:lpstr>Tw Cen MT</vt:lpstr>
      <vt:lpstr>Wingdings 3</vt:lpstr>
      <vt:lpstr>Times New Roman</vt:lpstr>
      <vt:lpstr>Tw Cen MT Condensed</vt:lpstr>
      <vt:lpstr>Calibri</vt:lpstr>
      <vt:lpstr>Arial</vt:lpstr>
      <vt:lpstr>Consolas</vt:lpstr>
      <vt:lpstr>Verdana</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585</cp:revision>
  <cp:lastPrinted>2019-02-19T22:36:37Z</cp:lastPrinted>
  <dcterms:created xsi:type="dcterms:W3CDTF">2018-02-01T22:00:01Z</dcterms:created>
  <dcterms:modified xsi:type="dcterms:W3CDTF">2022-08-15T22:52:51Z</dcterms:modified>
</cp:coreProperties>
</file>